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род.собр\P116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род.собр\P116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род.собр\P1160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2016-02-29T19:04:20Z</dcterms:created>
  <dcterms:modified xsi:type="dcterms:W3CDTF">2016-02-29T19:07:10Z</dcterms:modified>
</cp:coreProperties>
</file>